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0" d="100"/>
          <a:sy n="60" d="100"/>
        </p:scale>
        <p:origin x="78" y="12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presProps" Target="pres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63C0C7-B267-4B3C-A5DA-9751C8A436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2231E96-1DFD-40EC-9B49-C0F3D1ABB3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A8E2314-FD3A-4C6A-8E7C-7A51874202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7320C-C48D-4428-91B7-E99A3AF1CF03}" type="datetimeFigureOut">
              <a:rPr lang="zh-CN" altLang="en-US" smtClean="0"/>
              <a:t>2021/12/12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3DB2C57-303B-4F3C-AC74-8BE2C6B669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690741B-E1FC-4BCA-BDFC-4C09C2232E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A81EC3-FF22-41BC-A01F-131329F615D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03451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24FF0DF-5FC9-4110-83CE-531253076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8287575-419A-4BDB-AFC5-21E43E544E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42225BE-AD74-400C-8640-7E1E3B72CB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7320C-C48D-4428-91B7-E99A3AF1CF03}" type="datetimeFigureOut">
              <a:rPr lang="zh-CN" altLang="en-US" smtClean="0"/>
              <a:t>2021/12/12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86A1DBB-84E2-4D6D-ADB6-DF66177D0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78C36DE-5CC7-4726-97C3-61313E1552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A81EC3-FF22-41BC-A01F-131329F615D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89312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8A049F0A-4EFB-4E4D-A36C-0538DD04EAA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3C55CBE-5D09-401E-B7DE-3D07F82CA4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0172235-6BE3-4287-88A4-76AE9503C0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7320C-C48D-4428-91B7-E99A3AF1CF03}" type="datetimeFigureOut">
              <a:rPr lang="zh-CN" altLang="en-US" smtClean="0"/>
              <a:t>2021/12/12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630AEAD-9365-4434-BE74-0125DABE4F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535CDDE-74E3-4012-A7B9-65BD04F804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A81EC3-FF22-41BC-A01F-131329F615D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38941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B2A488-EA1F-4F86-A276-0C72F1D295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3C6F550-20AC-4E46-9628-7B3CECB1D7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AAA7748-19B1-4860-9274-2BC890CAF5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7320C-C48D-4428-91B7-E99A3AF1CF03}" type="datetimeFigureOut">
              <a:rPr lang="zh-CN" altLang="en-US" smtClean="0"/>
              <a:t>2021/12/12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FFB4CC0-E9A9-483F-B049-AF2011477B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226D555-B27D-4258-9D4B-CB5B6545FF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A81EC3-FF22-41BC-A01F-131329F615D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242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C57C75B-0506-43D4-9562-16E3A0651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85C5D65-F0A0-407B-8D1B-48658F826A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98BFF06-2946-42F0-9AEB-4E48B616E5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7320C-C48D-4428-91B7-E99A3AF1CF03}" type="datetimeFigureOut">
              <a:rPr lang="zh-CN" altLang="en-US" smtClean="0"/>
              <a:t>2021/12/12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E9CAA53-907E-4519-A479-2BDA58703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193FFDB-BEC1-4FA4-9545-3F0BA3F1EF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A81EC3-FF22-41BC-A01F-131329F615D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23297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962E79-0DD0-4BAB-9EAF-08292C8B4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E705249-16C7-4D29-BDD8-FBC7A3CEBC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AD6BB68-A032-46FB-893F-4CC702A99E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FD53D76-C648-47FC-91C1-9CBE2EA175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7320C-C48D-4428-91B7-E99A3AF1CF03}" type="datetimeFigureOut">
              <a:rPr lang="zh-CN" altLang="en-US" smtClean="0"/>
              <a:t>2021/12/12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E021767-7BAE-4332-94A6-6ADB5AD33D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0918A2D-F788-437C-A603-37A4B19F03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A81EC3-FF22-41BC-A01F-131329F615D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15930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E3B938-1E93-4A4E-AF3A-56FC1EDD9C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1348248-F603-4C69-AC63-6F5676F90C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68A6796-BA3A-4657-8FFA-9EF6E7723E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D32EE5C-C336-48FD-A977-3D0231C3CDF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433475C9-9788-44CC-B843-D952A2121A4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7BA9D818-229E-4AC9-A3C3-9D824E79A5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7320C-C48D-4428-91B7-E99A3AF1CF03}" type="datetimeFigureOut">
              <a:rPr lang="zh-CN" altLang="en-US" smtClean="0"/>
              <a:t>2021/12/12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52754FB0-DB86-4DA2-B29E-2C3E70916A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E8F70CA0-E861-4491-9E1B-F53B37540A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A81EC3-FF22-41BC-A01F-131329F615D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41550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7EA3B4-3BFA-4F1B-8E81-414C58FC81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49C0789-D7FB-4132-B2A1-F0BB1226E0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7320C-C48D-4428-91B7-E99A3AF1CF03}" type="datetimeFigureOut">
              <a:rPr lang="zh-CN" altLang="en-US" smtClean="0"/>
              <a:t>2021/12/12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68CFE3D-321F-48C0-A52E-9E90B200F6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C7A8FB4-85BA-4E14-A6FD-A3269DE7B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A81EC3-FF22-41BC-A01F-131329F615D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59896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649E249-0F23-4223-B3CE-BC6629C2F2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7320C-C48D-4428-91B7-E99A3AF1CF03}" type="datetimeFigureOut">
              <a:rPr lang="zh-CN" altLang="en-US" smtClean="0"/>
              <a:t>2021/12/12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C339B24-0A79-49B7-9C8E-6C3C779D50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AFF8A9C-1BCF-40D0-A70A-63C48AA61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A81EC3-FF22-41BC-A01F-131329F615D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62226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430E96-E78E-44DA-A2B4-937DDD4881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51C8118-7A8D-4092-B537-ECB6B2B142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516AEAB-EE29-47D5-B153-7662ABF882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F89617D-8BF8-4C00-8344-9445023D64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7320C-C48D-4428-91B7-E99A3AF1CF03}" type="datetimeFigureOut">
              <a:rPr lang="zh-CN" altLang="en-US" smtClean="0"/>
              <a:t>2021/12/12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B364D25-40A4-47A6-8CE0-83E92D3D71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3566B95-9263-47F8-98CA-4384976042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A81EC3-FF22-41BC-A01F-131329F615D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50439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C65DBF-B187-4E96-8405-2C92204BA3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72397BDD-0280-4678-A485-BD19AB53164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AFC8A1A-351A-4259-A391-D002160775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34BBB89-810D-46CC-84A4-5E7C3AE714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7320C-C48D-4428-91B7-E99A3AF1CF03}" type="datetimeFigureOut">
              <a:rPr lang="zh-CN" altLang="en-US" smtClean="0"/>
              <a:t>2021/12/12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23629CD-C622-4936-A286-6F69C361B2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AFA4CEF-FEAB-46FB-BE6A-5253892BE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A81EC3-FF22-41BC-A01F-131329F615D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30436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2CCB072A-06A7-4645-A89F-FAE99E6C3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6AE481F-D526-47FD-9CA0-0F4843FE71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816A79C-0AC1-428A-B8B7-91C3B78FB23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E7320C-C48D-4428-91B7-E99A3AF1CF03}" type="datetimeFigureOut">
              <a:rPr lang="zh-CN" altLang="en-US" smtClean="0"/>
              <a:t>2021/12/12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EF50E40-31C0-4CCF-997D-08586FA06A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BDDF8C8-AA26-4C10-9C21-52B0E62BFF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A81EC3-FF22-41BC-A01F-131329F615D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04684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37CD8D61-488A-44D9-ADDD-E736C30F9C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23" y="0"/>
            <a:ext cx="122020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5199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D3FE7D8-6FDE-4113-973E-87487C0FA4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22"/>
            <a:ext cx="12197022" cy="6855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38704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B41EF35-4BE0-4205-8514-1D4A97C4C8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21" y="0"/>
            <a:ext cx="122020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339991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0630DBF-9122-4850-9019-5D1D44530B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21" y="0"/>
            <a:ext cx="122020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287094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F183AED-340A-4BB0-A25C-8381B3A56A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21" y="0"/>
            <a:ext cx="122020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46225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928FA32-3395-4451-BFE6-951951F4B3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21" y="0"/>
            <a:ext cx="122020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76256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9E871B8-6F4F-4A96-9255-7994F4533F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22"/>
            <a:ext cx="12197022" cy="6855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72451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088B11F-D518-460E-8D81-4B2FA1F11C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21" y="0"/>
            <a:ext cx="122020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213327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9B16ACA-CABB-4FE4-89B6-0CE59F3204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21" y="0"/>
            <a:ext cx="122020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732125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6161EE0-3441-4943-BD46-43521BCD2A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21" y="0"/>
            <a:ext cx="122020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883210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74C2654-EAF0-41FE-B359-E984C7FAF5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21" y="0"/>
            <a:ext cx="122020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71887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C5963B7-E2D1-45F3-ACE0-9ACBAEA897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21" y="0"/>
            <a:ext cx="122020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8014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A403F5F-5EFC-45EA-8E52-E0C9888B99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22"/>
            <a:ext cx="12197022" cy="6855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9708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60FE754-17FF-42B1-974B-CEC1F99B1E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21" y="0"/>
            <a:ext cx="122020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481546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18253CA-BBB8-4A6F-A681-DC396176DA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21" y="0"/>
            <a:ext cx="122020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514239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0E29780-425E-41DA-9006-47A414750F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21" y="0"/>
            <a:ext cx="122020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366996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3AC31B9-B29F-44FC-A900-0B4FC5838B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538162"/>
            <a:ext cx="10287000" cy="578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12903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3C5D8B8-99BA-45C8-9F0D-6F555644FE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21" y="0"/>
            <a:ext cx="122020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60913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CE80F6C-594B-461C-BCA3-EAC3CEBA42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21" y="0"/>
            <a:ext cx="122020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122233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1B1D619-D376-49ED-88E2-F790AF549F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22"/>
            <a:ext cx="12197022" cy="6855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750631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6D30BE5-B659-4004-B078-EAA892B9DC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21" y="0"/>
            <a:ext cx="122020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059270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56CF3A7-F8F5-4DC3-8A60-EF5299D7D2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21" y="0"/>
            <a:ext cx="122020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025733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FB0EC67-7131-40A6-BBFA-0B1828C5BA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21" y="0"/>
            <a:ext cx="122020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3782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4926A77-06BF-479E-9B57-2B601698A3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22"/>
            <a:ext cx="12197022" cy="6855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539382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3DB81A3-E1B2-4DA0-ACD9-4F3FBCD0E5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21" y="0"/>
            <a:ext cx="122020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686860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7025DFA-4C4D-4341-BD64-A87B9D2A0B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21" y="0"/>
            <a:ext cx="122020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276091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5D564F5-BF10-47A0-9C52-2DD1A0C71E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21" y="0"/>
            <a:ext cx="122020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725808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64C99A3-D604-4488-9F7D-6B7FA3524E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21" y="0"/>
            <a:ext cx="122020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021365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6501A06-6914-40C4-9DA8-EE985BE4F9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090" y="894347"/>
            <a:ext cx="11953819" cy="5069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243644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EA4F64F-B234-408F-981E-F694CA49D7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20" y="1407694"/>
            <a:ext cx="11994560" cy="4042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570867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6E03CFB-B30D-4EB1-A7BA-1C598CA9FC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6610" y="1089610"/>
            <a:ext cx="4678780" cy="4678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2099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7AB0300-E4A3-4841-BB41-DFCE83BE5C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823"/>
            <a:ext cx="12197023" cy="6855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9900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4D9968D-A40C-4F24-BC59-F9158704E1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21" y="0"/>
            <a:ext cx="122020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3302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42CF965-9CC2-4A9F-A52D-3A4823590D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21" y="0"/>
            <a:ext cx="122020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5934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B2F12D0-1C5B-45BA-8745-BC35D53476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21" y="0"/>
            <a:ext cx="122020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7624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93DCB5C-C995-48F4-BCCB-6F6B0C53BA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21" y="0"/>
            <a:ext cx="122020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8833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B927A6D-82FF-4B57-8181-A9A28E4E47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21" y="0"/>
            <a:ext cx="122020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3731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B93C890-9209-46AE-BAA0-712B5AF294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21" y="0"/>
            <a:ext cx="122020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2982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840D4FC-CC3A-4862-8271-B96D5BC270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21" y="0"/>
            <a:ext cx="122020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4424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B472818-B4C4-4E38-9440-C09724325E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21" y="0"/>
            <a:ext cx="122020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7340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0460692-C57E-4EF4-B701-353C95520A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22"/>
            <a:ext cx="12197022" cy="6855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0648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C4B81E0-B873-462D-9A5A-7163F2DB88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21" y="0"/>
            <a:ext cx="122020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2002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CDF8B82-50C1-4544-B140-3F8CB03211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21" y="0"/>
            <a:ext cx="122020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1121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3D39CDA-7DF0-4FF1-ABB9-DEF21B3BCE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22"/>
            <a:ext cx="12197022" cy="6855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1608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73A50CD-420C-432C-ADB0-6A5E7F9350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21" y="0"/>
            <a:ext cx="12197021" cy="6855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4767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BF72CAB-57E7-45B0-A940-8E8DB4B26A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21" y="0"/>
            <a:ext cx="122020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891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1B788AA-E27C-4418-8BB1-B0F88B15A5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21" y="0"/>
            <a:ext cx="122020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770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5282901-E128-47C3-BECD-69AF15768B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21" y="0"/>
            <a:ext cx="122020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9595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5A2C18D-8E59-40B3-A7F2-556316C637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21" y="0"/>
            <a:ext cx="122020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6759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3E02DB2-49DA-4786-9E31-5CAC669EDF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4918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0BEBF3F-689B-4A1D-A11D-5DA44A8FB6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21" y="0"/>
            <a:ext cx="122020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5122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4247B7F-20BB-4320-8BF7-93CF90BE5F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21" y="0"/>
            <a:ext cx="122020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4391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0CE3299-D461-4F55-9B6F-892A5007E2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22"/>
            <a:ext cx="12197022" cy="6855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013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9BD8BDD-3A7C-4EFC-8D3D-6E2EA7C71F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21" y="0"/>
            <a:ext cx="122020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8321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FEEB10F-7866-4F34-BE72-748AB36534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21" y="0"/>
            <a:ext cx="122020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487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651957B-1217-4833-BBFD-1DE8A8B9EB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21" y="0"/>
            <a:ext cx="122020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2253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1791B66-8E1C-4164-99EB-5398AEFA3E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22"/>
            <a:ext cx="12197022" cy="6855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27575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00EA51E-91E2-4C1C-B84C-3C4CB18345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22"/>
            <a:ext cx="12197022" cy="6855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20879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5E3CE25-DE75-498C-BB4B-38F743E7B1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21" y="0"/>
            <a:ext cx="122020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65336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1180ED4-8205-484D-BDC2-541791D08C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22"/>
            <a:ext cx="12197022" cy="6855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0903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42E1C10-E72E-4F97-9DB5-2519CCEF1D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21" y="0"/>
            <a:ext cx="122020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94003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1CB14AC-C009-4692-B175-E63768D93E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21" y="0"/>
            <a:ext cx="122020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64193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F8DC035-3BD8-4307-B2DB-656A6EC318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21" y="0"/>
            <a:ext cx="122020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55046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0B81F08-9F16-4F53-AEE0-7150AE037C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21" y="0"/>
            <a:ext cx="122020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56709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2A5FF9F-8F70-4C5F-B742-9480EA6911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21" y="0"/>
            <a:ext cx="122020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84652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D9BC325-7599-49FA-B1D9-3AC8E3BA13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22"/>
            <a:ext cx="12197022" cy="6855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45471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85752F0-B958-48B5-829D-277595C7BB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21" y="0"/>
            <a:ext cx="122020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86874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33BE49D-A3A0-4D10-BBB6-15B22577CA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21" y="0"/>
            <a:ext cx="122020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79305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A2230CE-8640-4A51-B28C-260D654BAA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22"/>
            <a:ext cx="12197022" cy="6855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52783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A15340A-0EBB-43A3-920D-FB12524E0E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21" y="0"/>
            <a:ext cx="122020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53699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56472B5-38CE-40DD-BDD1-E387EAA8F5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21" y="0"/>
            <a:ext cx="12197021" cy="6855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7386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C39BD54-34C7-472A-9475-2A93857C6E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21" y="0"/>
            <a:ext cx="122020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0980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3D637B2-3CC2-4309-A0CA-E90496E55A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21" y="0"/>
            <a:ext cx="122020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33280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8BC81B3-9216-4FFE-94F9-CD31EBA1E9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22"/>
            <a:ext cx="12197022" cy="6855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97289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8FDE295-3E59-41B8-922A-53CCD14B9F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21" y="0"/>
            <a:ext cx="122020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88232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32926E4-13B3-4C6A-929F-EDC5AFFF5F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2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72929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79FE68A-19F6-4A4E-93A0-21BA69F3D5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22"/>
            <a:ext cx="12192000" cy="6852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49604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455E463-B57D-42B7-A287-75FC15BCEF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21" y="0"/>
            <a:ext cx="122020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35665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0661536-A41F-4F3F-ACD3-3F18A14649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21" y="0"/>
            <a:ext cx="122020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94752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80E14F5-6533-4926-AF2E-89562B21F2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21" y="0"/>
            <a:ext cx="122020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30206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65FA84C-62C4-4ACD-9894-667E45B111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21" y="0"/>
            <a:ext cx="12197021" cy="6855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96817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5AB432A-1AD4-41DC-A94C-8D97299830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21" y="0"/>
            <a:ext cx="122020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3942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B8FD924-7799-405B-AF7A-D271703482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22"/>
            <a:ext cx="12192000" cy="6852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20979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C9CAA55-AF55-440A-9398-2420E8D317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21" y="0"/>
            <a:ext cx="122020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54940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5C4F69C-0320-4A02-84B0-FCEE9A7D61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22"/>
            <a:ext cx="12192000" cy="6852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7339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984A679-F7C0-4E09-89ED-E3D68BB89B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21" y="0"/>
            <a:ext cx="122020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17089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7936267-D08C-428A-B0D8-2D12633277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21" y="0"/>
            <a:ext cx="122020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55776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1D40E0C-7AB0-4EE7-9C74-987192A6A3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21" y="0"/>
            <a:ext cx="122020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44558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33BEBF6-0119-4E31-99C7-79C790B223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21" y="0"/>
            <a:ext cx="122020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76163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96FA676-4EBE-48D7-8DC6-ED160E3A16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21" y="0"/>
            <a:ext cx="122020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11680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2FFAEA8-2891-48A3-9CDC-774AB1C5CC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21" y="0"/>
            <a:ext cx="122020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3952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B5F9A88-B2A7-4E86-81B5-B316CB6865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22"/>
            <a:ext cx="12197022" cy="6855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98714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6391089-9D68-4E70-BC7F-685EF20E45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21" y="0"/>
            <a:ext cx="122020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7780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AD05F37-7DB8-46F1-8B2D-5C513880AF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22"/>
            <a:ext cx="12197022" cy="6855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8480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877C9A9-E512-4CE6-A1BE-1F125B30D9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21" y="0"/>
            <a:ext cx="122020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02265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31AB6E5-290C-4D17-8F03-23919471F6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21" y="0"/>
            <a:ext cx="122020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7948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64CA8BD-7703-40E9-87F3-2E6DA0A709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21" y="0"/>
            <a:ext cx="122020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98126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4E7510B-1541-428C-BF86-4F3D3C08B3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21" y="0"/>
            <a:ext cx="122020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45032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BF03AAD-55B5-4AFF-ABB1-B3D928CED8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21" y="0"/>
            <a:ext cx="122020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3656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C8DACED-54FD-4E94-BA08-70E855B39B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21" y="0"/>
            <a:ext cx="122020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81876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ACB82A5-EE8B-4FFB-8FFE-3793F5671D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22"/>
            <a:ext cx="12197022" cy="6855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34320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9FA8487-12B9-4140-AFB3-D21AE7264D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22"/>
            <a:ext cx="12197022" cy="6855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99442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9001817-3BC9-43A0-A824-1295B2E389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21" y="0"/>
            <a:ext cx="122020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10112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0353F6C-1AAB-4146-99B6-47E394D4FA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21" y="0"/>
            <a:ext cx="122020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4759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B343C4F-E687-41EB-964F-D75231B903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21" y="0"/>
            <a:ext cx="122020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01970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90D88E5-09DC-449E-9AFB-9EAA1694BF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21" y="0"/>
            <a:ext cx="122020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43252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C7F8DC7-C4AB-4155-8920-CA228648FE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22"/>
            <a:ext cx="12197022" cy="6855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74910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D67B1FC-F65D-4D45-8A35-86D7FA3C0F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22"/>
            <a:ext cx="12197022" cy="6855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66440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3FAF9D1-9C63-4CA6-BCC7-A91271FB07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22"/>
            <a:ext cx="12197022" cy="6855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16519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F948E52-5A9B-4A7B-9416-A0AD6DD047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21" y="0"/>
            <a:ext cx="122020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27745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F2E31AE-40AC-422F-A646-3756241688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21" y="0"/>
            <a:ext cx="122020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57512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732D6DE-91FB-4796-A3F8-A4EE87A3A8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21" y="0"/>
            <a:ext cx="122020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40915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A3BCA94-843C-4A7B-BB6E-473510277B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21" y="0"/>
            <a:ext cx="122020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11728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0E86DDF-B573-4D1B-9E2E-18B942EB6C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21" y="0"/>
            <a:ext cx="122020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88616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27CD64B-78BE-4AE8-A108-633F48BB3E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21" y="0"/>
            <a:ext cx="12197021" cy="6855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5506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7819943-FB8D-4D9E-894C-112D4AC598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21" y="0"/>
            <a:ext cx="122020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32928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DAC8526-1B64-426E-A944-80DB70FB84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21" y="0"/>
            <a:ext cx="122020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48566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057C248-1BC5-45C4-90E6-33CF8DFA96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21" y="0"/>
            <a:ext cx="122020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45385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5545B21-4B7F-4D02-830D-172251ACB9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21" y="0"/>
            <a:ext cx="122020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72723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8C8B039-DBAF-4DB3-877D-A29B23F9E0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21" y="0"/>
            <a:ext cx="122020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2423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9C80CD5-905A-41CB-8F28-8BC3169788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21" y="0"/>
            <a:ext cx="122020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6413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1ABB823-78BD-40D0-B6E8-D4C391C8F5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21" y="0"/>
            <a:ext cx="122020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05525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ABFDE11-2FA7-4AF8-B87C-07120656BF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22"/>
            <a:ext cx="12197022" cy="6855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99781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7F3684B-C5DA-4656-A8BB-E95273FFF8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21" y="0"/>
            <a:ext cx="122020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46589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A33C42F-CD3E-49D0-9E0A-93F959386E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21" y="0"/>
            <a:ext cx="122020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48862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0FAEE47-B40E-4CB6-99DF-003E62E5C9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21" y="0"/>
            <a:ext cx="122020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8440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202</TotalTime>
  <Words>0</Words>
  <Application>Microsoft Office PowerPoint</Application>
  <PresentationFormat>宽屏</PresentationFormat>
  <Paragraphs>0</Paragraphs>
  <Slides>126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126</vt:i4>
      </vt:variant>
    </vt:vector>
  </HeadingPairs>
  <TitlesOfParts>
    <vt:vector size="130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靖祥</dc:creator>
  <cp:lastModifiedBy>靖祥</cp:lastModifiedBy>
  <cp:revision>19</cp:revision>
  <dcterms:created xsi:type="dcterms:W3CDTF">2021-12-12T08:17:36Z</dcterms:created>
  <dcterms:modified xsi:type="dcterms:W3CDTF">2021-12-12T11:40:01Z</dcterms:modified>
</cp:coreProperties>
</file>